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15"/>
  </p:notesMasterIdLst>
  <p:handoutMasterIdLst>
    <p:handoutMasterId r:id="rId16"/>
  </p:handoutMasterIdLst>
  <p:sldIdLst>
    <p:sldId id="256" r:id="rId8"/>
    <p:sldId id="257" r:id="rId9"/>
    <p:sldId id="262" r:id="rId10"/>
    <p:sldId id="263" r:id="rId11"/>
    <p:sldId id="258" r:id="rId12"/>
    <p:sldId id="259" r:id="rId13"/>
    <p:sldId id="26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88" autoAdjust="0"/>
    <p:restoredTop sz="94706"/>
  </p:normalViewPr>
  <p:slideViewPr>
    <p:cSldViewPr snapToGrid="0" snapToObjects="1">
      <p:cViewPr varScale="1">
        <p:scale>
          <a:sx n="115" d="100"/>
          <a:sy n="115" d="100"/>
        </p:scale>
        <p:origin x="17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71" r="3392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0045" y="4194929"/>
            <a:ext cx="4048453" cy="2663074"/>
          </a:xfrm>
        </p:spPr>
        <p:txBody>
          <a:bodyPr/>
          <a:lstStyle/>
          <a:p>
            <a:r>
              <a:rPr lang="en-US" dirty="0"/>
              <a:t>Marius </a:t>
            </a:r>
            <a:r>
              <a:rPr lang="en-US" dirty="0" err="1"/>
              <a:t>Jurk</a:t>
            </a:r>
            <a:r>
              <a:rPr lang="lt-LT" dirty="0"/>
              <a:t>ėnas IFF-</a:t>
            </a:r>
            <a:r>
              <a:rPr lang="en-US" dirty="0"/>
              <a:t>6/15</a:t>
            </a:r>
          </a:p>
          <a:p>
            <a:r>
              <a:rPr lang="en-US" dirty="0" err="1"/>
              <a:t>Donatas</a:t>
            </a:r>
            <a:r>
              <a:rPr lang="en-US" dirty="0"/>
              <a:t> </a:t>
            </a:r>
            <a:r>
              <a:rPr lang="en-US" dirty="0" err="1"/>
              <a:t>Kareckas</a:t>
            </a:r>
            <a:r>
              <a:rPr lang="en-US" dirty="0"/>
              <a:t> IFF-6/15</a:t>
            </a:r>
          </a:p>
          <a:p>
            <a:r>
              <a:rPr lang="en-US" dirty="0"/>
              <a:t>Mantas </a:t>
            </a:r>
            <a:r>
              <a:rPr lang="en-US" dirty="0" err="1"/>
              <a:t>Naidzinavi</a:t>
            </a:r>
            <a:r>
              <a:rPr lang="lt-LT" dirty="0"/>
              <a:t>čius </a:t>
            </a:r>
            <a:r>
              <a:rPr lang="en-US" dirty="0"/>
              <a:t>IFF-6/15</a:t>
            </a:r>
          </a:p>
          <a:p>
            <a:r>
              <a:rPr lang="en-US" dirty="0"/>
              <a:t>Benas </a:t>
            </a:r>
            <a:r>
              <a:rPr lang="en-US" dirty="0" err="1"/>
              <a:t>Nekro</a:t>
            </a:r>
            <a:r>
              <a:rPr lang="lt-LT" dirty="0"/>
              <a:t>šius IFF</a:t>
            </a:r>
            <a:r>
              <a:rPr lang="en-US" dirty="0"/>
              <a:t>-6/15</a:t>
            </a:r>
          </a:p>
          <a:p>
            <a:r>
              <a:rPr lang="en-US" dirty="0" err="1"/>
              <a:t>Paulius</a:t>
            </a:r>
            <a:r>
              <a:rPr lang="en-US" dirty="0"/>
              <a:t> </a:t>
            </a:r>
            <a:r>
              <a:rPr lang="en-US" dirty="0" err="1"/>
              <a:t>Prakapavi</a:t>
            </a:r>
            <a:r>
              <a:rPr lang="lt-LT" dirty="0"/>
              <a:t>čius IFF-</a:t>
            </a:r>
            <a:r>
              <a:rPr lang="en-US" dirty="0"/>
              <a:t>6/15</a:t>
            </a:r>
          </a:p>
          <a:p>
            <a:r>
              <a:rPr lang="en-US" dirty="0" err="1"/>
              <a:t>Vilius</a:t>
            </a:r>
            <a:r>
              <a:rPr lang="en-US" dirty="0"/>
              <a:t> </a:t>
            </a:r>
            <a:r>
              <a:rPr lang="lt-LT" dirty="0"/>
              <a:t>Šapauskas IFF-</a:t>
            </a:r>
            <a:r>
              <a:rPr lang="en-US" dirty="0"/>
              <a:t>6/15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Fantasy Hoops </a:t>
            </a:r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 err="1"/>
              <a:t>Autentifikacijos</a:t>
            </a:r>
            <a:r>
              <a:rPr lang="en-US" dirty="0"/>
              <a:t> u</a:t>
            </a:r>
            <a:r>
              <a:rPr lang="lt-LT" dirty="0"/>
              <a:t>žbaigimas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Pasirinktos sudėties išsaugojimas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Rodomos tikros naujienos ir traumos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Profilio atnaujinimas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sprintas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35126-08A0-49C1-854D-3858FDD4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79" y="1350805"/>
            <a:ext cx="7720553" cy="24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01B4C8-8E5A-4501-86F5-6001EDE6F1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 err="1"/>
              <a:t>Geriausi</a:t>
            </a:r>
            <a:r>
              <a:rPr lang="lt-LT" dirty="0"/>
              <a:t>ųjų lentos su sugalvotais duomenimis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Žaidėjo statistikų diagramos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Laiko zonų sutvarkymas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Ir kita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1DA42-0601-455C-93BF-BC36CE888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sprintas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56966-B778-44FA-A755-4A5B1C3FE6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B33AE-CDA1-47C4-B465-724D4BC1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267062"/>
            <a:ext cx="8226909" cy="192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2" y="3228615"/>
            <a:ext cx="8226909" cy="2768774"/>
          </a:xfrm>
        </p:spPr>
        <p:txBody>
          <a:bodyPr/>
          <a:lstStyle/>
          <a:p>
            <a:r>
              <a:rPr lang="lt-LT" dirty="0" smtClean="0"/>
              <a:t>• Geriausiųjų žaidėjų bei naudotojų lentos su realiais duomenimis.</a:t>
            </a:r>
          </a:p>
          <a:p>
            <a:r>
              <a:rPr lang="lt-LT" dirty="0" smtClean="0"/>
              <a:t>• Visų naudotojų sąrašas bei jų paieška.</a:t>
            </a:r>
          </a:p>
          <a:p>
            <a:r>
              <a:rPr lang="lt-LT" dirty="0" smtClean="0"/>
              <a:t>• Pranešimai apie surinktus taškus, žaidėjų traumas, draugų kvietimus.</a:t>
            </a:r>
          </a:p>
          <a:p>
            <a:r>
              <a:rPr lang="lt-LT" dirty="0" smtClean="0"/>
              <a:t>• Backend validacija.</a:t>
            </a:r>
          </a:p>
          <a:p>
            <a:r>
              <a:rPr lang="lt-LT" dirty="0" smtClean="0"/>
              <a:t>• Pagrindinio puslapio vizualizacija.</a:t>
            </a:r>
          </a:p>
          <a:p>
            <a:r>
              <a:rPr lang="lt-LT" dirty="0" smtClean="0"/>
              <a:t>• Traumuotų žaidėjų filtras.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lt-LT" dirty="0" smtClean="0"/>
              <a:t>5 sprintas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1" y="980747"/>
            <a:ext cx="7015941" cy="22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7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Retrospektyva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2146631"/>
            <a:ext cx="8226909" cy="3765917"/>
          </a:xfrm>
        </p:spPr>
        <p:txBody>
          <a:bodyPr/>
          <a:lstStyle/>
          <a:p>
            <a:pPr marL="0" indent="0">
              <a:buNone/>
            </a:pPr>
            <a:r>
              <a:rPr lang="lt-LT" dirty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90" y="1242707"/>
            <a:ext cx="6049219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2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Retrospektyva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31" y="2256504"/>
            <a:ext cx="608732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Retrospektyva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91" y="1580892"/>
            <a:ext cx="609685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A49A271B289DC4A937E4F27C8781E3D" ma:contentTypeVersion="2" ma:contentTypeDescription="Kurkite naują dokumentą." ma:contentTypeScope="" ma:versionID="85b20fb696ac0b16295bf925ce212ceb">
  <xsd:schema xmlns:xsd="http://www.w3.org/2001/XMLSchema" xmlns:xs="http://www.w3.org/2001/XMLSchema" xmlns:p="http://schemas.microsoft.com/office/2006/metadata/properties" xmlns:ns2="b22733a4-4951-48c5-a492-5d95d9c5d87a" targetNamespace="http://schemas.microsoft.com/office/2006/metadata/properties" ma:root="true" ma:fieldsID="ed6cc4c11191140198989dd6b12cf46c" ns2:_="">
    <xsd:import namespace="b22733a4-4951-48c5-a492-5d95d9c5d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733a4-4951-48c5-a492-5d95d9c5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b22733a4-4951-48c5-a492-5d95d9c5d87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6F140E2-EC36-4FEE-80B4-CBA1EEF501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733a4-4951-48c5-a492-5d95d9c5d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</TotalTime>
  <Words>109</Words>
  <Application>Microsoft Office PowerPoint</Application>
  <PresentationFormat>On-screen Show (4:3)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Paulius -</cp:lastModifiedBy>
  <cp:revision>106</cp:revision>
  <dcterms:created xsi:type="dcterms:W3CDTF">2017-04-05T12:23:50Z</dcterms:created>
  <dcterms:modified xsi:type="dcterms:W3CDTF">2018-05-03T10:24:00Z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0x0101008A49A271B289DC4A937E4F27C8781E3D</vt:lpwstr>
  </property>
</Properties>
</file>